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85" d="100"/>
          <a:sy n="85" d="100"/>
        </p:scale>
        <p:origin x="4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530"/>
            <a:ext cx="77724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AD1E-06C9-4AC3-AA42-A5515B540E73}" type="datetimeFigureOut">
              <a:rPr lang="de-DE" smtClean="0"/>
              <a:t>10.11.2012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A187-2136-459C-9C34-B7AD777393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7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000">
        <p14:ripple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799" y="1828802"/>
            <a:ext cx="7772401" cy="43513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AD1E-06C9-4AC3-AA42-A5515B540E73}" type="datetimeFigureOut">
              <a:rPr lang="de-DE" smtClean="0"/>
              <a:t>10.11.2012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A187-2136-459C-9C34-B7AD777393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579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000">
        <p14:ripple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1452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799" y="360364"/>
            <a:ext cx="5743576" cy="58118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AD1E-06C9-4AC3-AA42-A5515B540E73}" type="datetimeFigureOut">
              <a:rPr lang="de-DE" smtClean="0"/>
              <a:t>10.11.2012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A187-2136-459C-9C34-B7AD777393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79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000">
        <p14:ripple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AD1E-06C9-4AC3-AA42-A5515B540E73}" type="datetimeFigureOut">
              <a:rPr lang="de-DE" smtClean="0"/>
              <a:t>10.11.2012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A187-2136-459C-9C34-B7AD777393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8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000">
        <p14:ripple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12423"/>
            <a:ext cx="77724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55263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AD1E-06C9-4AC3-AA42-A5515B540E73}" type="datetimeFigureOut">
              <a:rPr lang="de-DE" smtClean="0"/>
              <a:t>10.11.2012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A187-2136-459C-9C34-B7AD777393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292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000">
        <p14:ripple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9" y="1828801"/>
            <a:ext cx="3834246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2905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AD1E-06C9-4AC3-AA42-A5515B540E73}" type="datetimeFigureOut">
              <a:rPr lang="de-DE" smtClean="0"/>
              <a:t>10.11.2012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A187-2136-459C-9C34-B7AD777393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68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000">
        <p14:ripple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681851"/>
            <a:ext cx="3815196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799" y="2507551"/>
            <a:ext cx="3815196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29050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1"/>
            <a:ext cx="38290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AD1E-06C9-4AC3-AA42-A5515B540E73}" type="datetimeFigureOut">
              <a:rPr lang="de-DE" smtClean="0"/>
              <a:t>10.11.2012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A187-2136-459C-9C34-B7AD777393ED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9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000">
        <p14:ripple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AD1E-06C9-4AC3-AA42-A5515B540E73}" type="datetimeFigureOut">
              <a:rPr lang="de-DE" smtClean="0"/>
              <a:t>10.11.2012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A187-2136-459C-9C34-B7AD777393ED}" type="slidenum">
              <a:rPr lang="de-DE" smtClean="0"/>
              <a:t>‹#›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0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000">
        <p14:ripple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AD1E-06C9-4AC3-AA42-A5515B540E73}" type="datetimeFigureOut">
              <a:rPr lang="de-DE" smtClean="0"/>
              <a:t>10.11.2012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A187-2136-459C-9C34-B7AD777393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187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000">
        <p14:ripple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AD1E-06C9-4AC3-AA42-A5515B540E73}" type="datetimeFigureOut">
              <a:rPr lang="de-DE" smtClean="0"/>
              <a:t>10.11.2012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A187-2136-459C-9C34-B7AD777393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9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000">
        <p14:ripple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AD1E-06C9-4AC3-AA42-A5515B540E73}" type="datetimeFigureOut">
              <a:rPr lang="de-DE" smtClean="0"/>
              <a:t>10.11.2012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A187-2136-459C-9C34-B7AD777393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01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000">
        <p14:ripple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799" y="365760"/>
            <a:ext cx="7772401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28801"/>
            <a:ext cx="7772401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79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C11AD1E-06C9-4AC3-AA42-A5515B540E73}" type="datetimeFigureOut">
              <a:rPr lang="de-DE" smtClean="0"/>
              <a:t>10.11.2012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1547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08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1A187-2136-459C-9C34-B7AD777393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217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Tm="16000">
        <p14:ripple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2186" y="512957"/>
            <a:ext cx="6880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fefferDB" panose="00000400000000000000" pitchFamily="2" charset="0"/>
              </a:rPr>
              <a:t>what is love</a:t>
            </a:r>
            <a:endParaRPr lang="de-DE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PfefferDB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12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000">
        <p14:ripple/>
        <p:sndAc>
          <p:stSnd>
            <p:snd r:embed="rId2" name="Moonlight Sonata.wav"/>
          </p:stSnd>
        </p:sndAc>
      </p:transition>
    </mc:Choice>
    <mc:Fallback xmlns="">
      <p:transition spd="slow" advTm="18000">
        <p:fade/>
        <p:sndAc>
          <p:stSnd>
            <p:snd r:embed="rId4" name="Moonlight Sona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600"/>
                            </p:stCondLst>
                            <p:childTnLst>
                              <p:par>
                                <p:cTn id="13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7715" y="1045029"/>
            <a:ext cx="721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Vungtroikyniem.com</a:t>
            </a:r>
            <a:endParaRPr lang="de-DE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5179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000">
        <p14:ripple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800"/>
                            </p:stCondLst>
                            <p:childTnLst>
                              <p:par>
                                <p:cTn id="12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6571" y="711200"/>
            <a:ext cx="7344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Cuộc sống thiếu t</a:t>
            </a:r>
            <a:r>
              <a:rPr lang="de-DE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ình yêu không ph</a:t>
            </a:r>
            <a:r>
              <a:rPr lang="vi-V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ải là sống mà chỉ là sự tồn tại. Không thể sống thiếu tình yêu vì con người sinh ra có một tâm hồn để </a:t>
            </a:r>
            <a:r>
              <a:rPr lang="vi-V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mà</a:t>
            </a:r>
            <a:r>
              <a:rPr lang="de-DE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yêu</a:t>
            </a:r>
            <a:r>
              <a:rPr lang="de-DE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                   </a:t>
            </a:r>
            <a:endParaRPr lang="de-DE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0458" y="2656114"/>
            <a:ext cx="2191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M.Gorki</a:t>
            </a:r>
            <a:endParaRPr lang="de-DE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0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000">
        <p14:ripple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ac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ac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4971" y="754743"/>
            <a:ext cx="4847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 yêu b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ắt đầu bằng cách yêu con người thật của họ, chứ không phải là yêu họ như y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êu m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ột bức tranh bạn vẽ ra, bằng không bạn chỉ yêu sự phản chiếu của chính bạn nơi họ</a:t>
            </a:r>
            <a:r>
              <a:rPr lang="vi-VN" sz="2400" dirty="0"/>
              <a:t>.</a:t>
            </a:r>
            <a:endParaRPr lang="de-DE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91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000">
        <p14:ripple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428" y="5626894"/>
            <a:ext cx="847634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Người ta có thể quyến rũ trái tim bằng sự gian dối,</a:t>
            </a:r>
            <a:br>
              <a:rPr lang="vi-VN" sz="2800" dirty="0">
                <a:solidFill>
                  <a:srgbClr val="002060"/>
                </a:solidFill>
              </a:rPr>
            </a:br>
            <a:r>
              <a:rPr lang="vi-VN" sz="2800" dirty="0">
                <a:solidFill>
                  <a:srgbClr val="002060"/>
                </a:solidFill>
              </a:rPr>
              <a:t>nhưng chỉ có thể chinh phục nó bằng sự chân thành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484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000">
        <p14:ripple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743" y="203199"/>
            <a:ext cx="7344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Bạn chỉ là một con người nhỏ nhoi trên trái đất </a:t>
            </a:r>
            <a:r>
              <a:rPr lang="vi-VN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nhưng </a:t>
            </a:r>
            <a:r>
              <a:rPr lang="vi-VN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 một người, bạn có thể là cả thế giới. Chỉ có một từ có thể giải phóng chúng ta khỏi nỗi đau khôn c</a:t>
            </a:r>
            <a:r>
              <a:rPr lang="fr-FR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ùng</a:t>
            </a:r>
            <a:r>
              <a:rPr lang="fr-F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fr-F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2400" b="1" i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fr-FR" sz="24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i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lang="de-DE" sz="2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9543" y="1712686"/>
            <a:ext cx="2162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Sophocles</a:t>
            </a:r>
            <a:endParaRPr lang="de-DE" sz="3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474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000">
        <p14:ripple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0286" y="217714"/>
            <a:ext cx="84473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FF00"/>
                </a:solidFill>
              </a:rPr>
              <a:t>Bạn chưa cần đến 3 giây để nói "I love you", chưa đến 3 phút để giải thích câu nói ấy, chưa đến 3 ng</a:t>
            </a:r>
            <a:r>
              <a:rPr lang="de-DE" sz="2800" dirty="0">
                <a:solidFill>
                  <a:srgbClr val="FFFF00"/>
                </a:solidFill>
              </a:rPr>
              <a:t>ày đ</a:t>
            </a:r>
            <a:r>
              <a:rPr lang="vi-VN" sz="2800" dirty="0">
                <a:solidFill>
                  <a:srgbClr val="FFFF00"/>
                </a:solidFill>
              </a:rPr>
              <a:t>ể cảm nhận được ý nghĩa của nó nhưng để chứng minh câu nói đơn giản ấy th</a:t>
            </a:r>
            <a:r>
              <a:rPr lang="de-DE" sz="2800" dirty="0">
                <a:solidFill>
                  <a:srgbClr val="FFFF00"/>
                </a:solidFill>
              </a:rPr>
              <a:t>ì c</a:t>
            </a:r>
            <a:r>
              <a:rPr lang="vi-VN" sz="2800" dirty="0">
                <a:solidFill>
                  <a:srgbClr val="FFFF00"/>
                </a:solidFill>
              </a:rPr>
              <a:t>ả cuộc đời vẫn là chưa đủ. </a:t>
            </a:r>
            <a:endParaRPr lang="de-DE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1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000">
        <p14:ripple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915" y="384629"/>
            <a:ext cx="7271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FF00"/>
                </a:solidFill>
              </a:rPr>
              <a:t>T</a:t>
            </a:r>
            <a:r>
              <a:rPr lang="vi-VN" sz="2800" dirty="0">
                <a:solidFill>
                  <a:srgbClr val="FFFF00"/>
                </a:solidFill>
              </a:rPr>
              <a:t>ừ </a:t>
            </a:r>
            <a:r>
              <a:rPr lang="de-DE" sz="2800" dirty="0">
                <a:solidFill>
                  <a:srgbClr val="FFFF00"/>
                </a:solidFill>
              </a:rPr>
              <a:t>b</a:t>
            </a:r>
            <a:r>
              <a:rPr lang="vi-VN" sz="2800" dirty="0">
                <a:solidFill>
                  <a:srgbClr val="FFFF00"/>
                </a:solidFill>
              </a:rPr>
              <a:t>ỏ </a:t>
            </a:r>
            <a:r>
              <a:rPr lang="fr-FR" sz="2800" dirty="0" err="1">
                <a:solidFill>
                  <a:srgbClr val="FFFF00"/>
                </a:solidFill>
              </a:rPr>
              <a:t>không</a:t>
            </a:r>
            <a:r>
              <a:rPr lang="fr-FR" sz="2800" dirty="0">
                <a:solidFill>
                  <a:srgbClr val="FFFF00"/>
                </a:solidFill>
              </a:rPr>
              <a:t> </a:t>
            </a:r>
            <a:r>
              <a:rPr lang="fr-FR" sz="2800" dirty="0" err="1">
                <a:solidFill>
                  <a:srgbClr val="FFFF00"/>
                </a:solidFill>
              </a:rPr>
              <a:t>có</a:t>
            </a:r>
            <a:r>
              <a:rPr lang="fr-FR" sz="2800" dirty="0">
                <a:solidFill>
                  <a:srgbClr val="FFFF00"/>
                </a:solidFill>
              </a:rPr>
              <a:t> </a:t>
            </a:r>
            <a:r>
              <a:rPr lang="fr-FR" sz="2800" dirty="0" err="1">
                <a:solidFill>
                  <a:srgbClr val="FFFF00"/>
                </a:solidFill>
              </a:rPr>
              <a:t>nghĩa</a:t>
            </a:r>
            <a:r>
              <a:rPr lang="fr-FR" sz="2800" dirty="0">
                <a:solidFill>
                  <a:srgbClr val="FFFF00"/>
                </a:solidFill>
              </a:rPr>
              <a:t> là y</a:t>
            </a:r>
            <a:r>
              <a:rPr lang="vi-VN" sz="2800" dirty="0">
                <a:solidFill>
                  <a:srgbClr val="FFFF00"/>
                </a:solidFill>
              </a:rPr>
              <a:t>ế</a:t>
            </a:r>
            <a:r>
              <a:rPr lang="de-DE" sz="2800" dirty="0">
                <a:solidFill>
                  <a:srgbClr val="FFFF00"/>
                </a:solidFill>
              </a:rPr>
              <a:t>u đu</a:t>
            </a:r>
            <a:r>
              <a:rPr lang="vi-VN" sz="2800" dirty="0">
                <a:solidFill>
                  <a:srgbClr val="FFFF00"/>
                </a:solidFill>
              </a:rPr>
              <a:t>ố</a:t>
            </a:r>
            <a:r>
              <a:rPr lang="de-DE" sz="2800" dirty="0">
                <a:solidFill>
                  <a:srgbClr val="FFFF00"/>
                </a:solidFill>
              </a:rPr>
              <a:t>i, đôi khi nó có nghĩa là b</a:t>
            </a:r>
            <a:r>
              <a:rPr lang="vi-VN" sz="2800" dirty="0">
                <a:solidFill>
                  <a:srgbClr val="FFFF00"/>
                </a:solidFill>
              </a:rPr>
              <a:t>ạ</a:t>
            </a:r>
            <a:r>
              <a:rPr lang="de-DE" sz="2800" dirty="0">
                <a:solidFill>
                  <a:srgbClr val="FFFF00"/>
                </a:solidFill>
              </a:rPr>
              <a:t>n đ</a:t>
            </a:r>
            <a:r>
              <a:rPr lang="vi-VN" sz="2800" dirty="0">
                <a:solidFill>
                  <a:srgbClr val="FFFF00"/>
                </a:solidFill>
              </a:rPr>
              <a:t>ủ </a:t>
            </a:r>
            <a:r>
              <a:rPr lang="de-DE" sz="2800" dirty="0">
                <a:solidFill>
                  <a:srgbClr val="FFFF00"/>
                </a:solidFill>
              </a:rPr>
              <a:t>m</a:t>
            </a:r>
            <a:r>
              <a:rPr lang="vi-VN" sz="2800" dirty="0">
                <a:solidFill>
                  <a:srgbClr val="FFFF00"/>
                </a:solidFill>
              </a:rPr>
              <a:t>ạ</a:t>
            </a:r>
            <a:r>
              <a:rPr lang="de-DE" sz="2800" dirty="0">
                <a:solidFill>
                  <a:srgbClr val="FFFF00"/>
                </a:solidFill>
              </a:rPr>
              <a:t>nh m</a:t>
            </a:r>
            <a:r>
              <a:rPr lang="vi-VN" sz="2800" dirty="0">
                <a:solidFill>
                  <a:srgbClr val="FFFF00"/>
                </a:solidFill>
              </a:rPr>
              <a:t>ẽ để </a:t>
            </a:r>
            <a:r>
              <a:rPr lang="de-DE" sz="2800" dirty="0">
                <a:solidFill>
                  <a:srgbClr val="FFFF00"/>
                </a:solidFill>
              </a:rPr>
              <a:t>buông tay.</a:t>
            </a:r>
          </a:p>
        </p:txBody>
      </p:sp>
    </p:spTree>
    <p:extLst>
      <p:ext uri="{BB962C8B-B14F-4D97-AF65-F5344CB8AC3E}">
        <p14:creationId xmlns:p14="http://schemas.microsoft.com/office/powerpoint/2010/main" val="82804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000">
        <p14:ripple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62857"/>
            <a:ext cx="50509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ạn đ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ã có th</a:t>
            </a:r>
            <a:r>
              <a:rPr lang="vi-V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cảm thấy thích một người. Một giờ để </a:t>
            </a:r>
            <a:r>
              <a:rPr lang="vi-VN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 </a:t>
            </a:r>
            <a:r>
              <a:rPr lang="vi-V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người. Một ngày để 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-V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ột người. Nhưng 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ạn </a:t>
            </a:r>
            <a:r>
              <a:rPr lang="vi-VN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phải</a:t>
            </a:r>
            <a:r>
              <a:rPr lang="vi-VN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 </a:t>
            </a:r>
            <a:r>
              <a:rPr lang="vi-VN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cuộc</a:t>
            </a:r>
            <a:r>
              <a:rPr lang="vi-VN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 để qu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ên đi 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-V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ột người. </a:t>
            </a:r>
            <a:endParaRPr lang="de-DE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16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000">
        <p14:ripple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9486" y="478971"/>
            <a:ext cx="45574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tình yêu ra đi, đ</a:t>
            </a:r>
            <a:r>
              <a:rPr lang="vi-VN" sz="2400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ừ</a:t>
            </a:r>
            <a:r>
              <a:rPr lang="de-DE" sz="2400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cúi đ</a:t>
            </a:r>
            <a:r>
              <a:rPr lang="vi-VN" sz="2400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ầ</a:t>
            </a:r>
            <a:r>
              <a:rPr lang="de-DE" sz="2400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trong n</a:t>
            </a:r>
            <a:r>
              <a:rPr lang="vi-VN" sz="2400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ỗ</a:t>
            </a:r>
            <a:r>
              <a:rPr lang="de-DE" sz="2400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tuy</a:t>
            </a:r>
            <a:r>
              <a:rPr lang="vi-VN" sz="2400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de-DE" sz="2400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v</a:t>
            </a:r>
            <a:r>
              <a:rPr lang="vi-VN" sz="2400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ọ</a:t>
            </a:r>
            <a:r>
              <a:rPr lang="de-DE" sz="2400" dirty="0" smtClean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ng, </a:t>
            </a:r>
            <a:r>
              <a:rPr lang="de-DE" sz="2400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ng</a:t>
            </a:r>
            <a:r>
              <a:rPr lang="vi-VN" sz="2400" dirty="0" smtClean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ẩng</a:t>
            </a:r>
            <a:r>
              <a:rPr lang="de-DE" sz="2400" dirty="0" smtClean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đầu</a:t>
            </a:r>
            <a:r>
              <a:rPr lang="vi-VN" sz="2400" dirty="0" smtClean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 và ngước nhìn trờ</a:t>
            </a:r>
            <a:r>
              <a:rPr lang="de-DE" sz="2400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cao đ</a:t>
            </a:r>
            <a:r>
              <a:rPr lang="vi-VN" sz="2400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</a:t>
            </a:r>
            <a:r>
              <a:rPr lang="de-DE" sz="2400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400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 được nơi mà trái tim củ</a:t>
            </a:r>
            <a:r>
              <a:rPr lang="de-DE" sz="2400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</a:t>
            </a:r>
            <a:r>
              <a:rPr lang="vi-VN" sz="2400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ạn đang được chữ</a:t>
            </a:r>
            <a:r>
              <a:rPr lang="de-DE" sz="2400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2400" dirty="0" smtClean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lành.</a:t>
            </a:r>
            <a:endParaRPr lang="de-DE" sz="2400" dirty="0">
              <a:solidFill>
                <a:srgbClr val="FF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5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000">
        <p14:ripple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344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PfefferDB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Tuan</dc:creator>
  <cp:lastModifiedBy>Le Tuan</cp:lastModifiedBy>
  <cp:revision>35</cp:revision>
  <dcterms:created xsi:type="dcterms:W3CDTF">2012-11-07T18:16:49Z</dcterms:created>
  <dcterms:modified xsi:type="dcterms:W3CDTF">2012-11-10T17:18:14Z</dcterms:modified>
</cp:coreProperties>
</file>